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  <p:sldId id="257" r:id="rId6"/>
    <p:sldId id="260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7C35A-62A2-4EED-9EB3-57E089A33604}" v="21" dt="2025-07-09T18:29:04.836"/>
    <p1510:client id="{9BD4ECE7-FD13-4066-B7EB-36C5F9B94817}" v="20" dt="2025-07-09T13:11:37.564"/>
    <p1510:client id="{E3149C78-EB98-4234-AEF9-99345518F003}" v="1" dt="2025-07-09T18:31:02.1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yna Zeler" userId="a040103d-252a-49b0-89de-970e6a6d0d28" providerId="ADAL" clId="{E3149C78-EB98-4234-AEF9-99345518F003}"/>
    <pc:docChg chg="custSel addSld modSld sldOrd">
      <pc:chgData name="Justyna Zeler" userId="a040103d-252a-49b0-89de-970e6a6d0d28" providerId="ADAL" clId="{E3149C78-EB98-4234-AEF9-99345518F003}" dt="2025-07-09T18:31:44.476" v="88" actId="1076"/>
      <pc:docMkLst>
        <pc:docMk/>
      </pc:docMkLst>
      <pc:sldChg chg="addSp modSp new mod ord">
        <pc:chgData name="Justyna Zeler" userId="a040103d-252a-49b0-89de-970e6a6d0d28" providerId="ADAL" clId="{E3149C78-EB98-4234-AEF9-99345518F003}" dt="2025-07-09T18:31:44.476" v="88" actId="1076"/>
        <pc:sldMkLst>
          <pc:docMk/>
          <pc:sldMk cId="1166829581" sldId="262"/>
        </pc:sldMkLst>
        <pc:spChg chg="mod">
          <ac:chgData name="Justyna Zeler" userId="a040103d-252a-49b0-89de-970e6a6d0d28" providerId="ADAL" clId="{E3149C78-EB98-4234-AEF9-99345518F003}" dt="2025-07-09T18:31:10.942" v="22" actId="20577"/>
          <ac:spMkLst>
            <pc:docMk/>
            <pc:sldMk cId="1166829581" sldId="262"/>
            <ac:spMk id="2" creationId="{408E037F-E7D0-7948-C7F8-C2B72B06657E}"/>
          </ac:spMkLst>
        </pc:spChg>
        <pc:spChg chg="add mod">
          <ac:chgData name="Justyna Zeler" userId="a040103d-252a-49b0-89de-970e6a6d0d28" providerId="ADAL" clId="{E3149C78-EB98-4234-AEF9-99345518F003}" dt="2025-07-09T18:31:44.476" v="88" actId="1076"/>
          <ac:spMkLst>
            <pc:docMk/>
            <pc:sldMk cId="1166829581" sldId="262"/>
            <ac:spMk id="3" creationId="{E7EE753E-9C20-1006-CB02-467C810218A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030FE2B-4A26-2ED0-A8C3-E72F8C996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4AD05A8-CB48-BB0A-D024-3C654DC31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AA972-A230-4C07-9DE8-958AD61164B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9B18ACFF-DC8E-C7F7-C60D-BED64B7ED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80741382-CA91-CF02-A581-2A8C68AB5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4AEA7-5D90-447D-B075-5978EF8797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22310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A7C7919-A95F-1B8A-AAB9-3C7A82EC2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D1F354-50B6-8F65-09B7-5B799B150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7094C5E-95F5-A466-D2D7-DBD8C5E71F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FAA972-A230-4C07-9DE8-958AD61164B4}" type="datetimeFigureOut">
              <a:rPr lang="pl-PL" smtClean="0"/>
              <a:t>12.10.2025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005CE9D-24F3-3012-6B11-D6B295D74B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582C14D-842E-A0A4-F7DA-60BFE7CB6B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14AEA7-5D90-447D-B075-5978EF8797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501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7CB030-206F-D617-F9A7-90ACDF43A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 hidden="1">
            <a:extLst>
              <a:ext uri="{FF2B5EF4-FFF2-40B4-BE49-F238E27FC236}">
                <a16:creationId xmlns:a16="http://schemas.microsoft.com/office/drawing/2014/main" id="{0749D9BB-A739-FD35-8829-11E85868B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DA8BF4A-ECF8-6077-9813-52CA78E67371}"/>
              </a:ext>
            </a:extLst>
          </p:cNvPr>
          <p:cNvSpPr txBox="1"/>
          <p:nvPr/>
        </p:nvSpPr>
        <p:spPr>
          <a:xfrm>
            <a:off x="4875153" y="265471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dirty="0"/>
              <a:t>RL</a:t>
            </a:r>
          </a:p>
        </p:txBody>
      </p:sp>
      <p:graphicFrame>
        <p:nvGraphicFramePr>
          <p:cNvPr id="5" name="Obiekt 4">
            <a:extLst>
              <a:ext uri="{FF2B5EF4-FFF2-40B4-BE49-F238E27FC236}">
                <a16:creationId xmlns:a16="http://schemas.microsoft.com/office/drawing/2014/main" id="{1EC00204-2C66-CED2-6CC0-D44C9BA6D7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622443"/>
              </p:ext>
            </p:extLst>
          </p:nvPr>
        </p:nvGraphicFramePr>
        <p:xfrm>
          <a:off x="68263" y="973138"/>
          <a:ext cx="7313612" cy="5148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882471" imgH="3436817" progId="Origin95.Graph">
                  <p:embed/>
                </p:oleObj>
              </mc:Choice>
              <mc:Fallback>
                <p:oleObj name="Graph" r:id="rId2" imgW="4882471" imgH="3436817" progId="Origin95.Graph">
                  <p:embed/>
                  <p:pic>
                    <p:nvPicPr>
                      <p:cNvPr id="5" name="Obiekt 4">
                        <a:extLst>
                          <a:ext uri="{FF2B5EF4-FFF2-40B4-BE49-F238E27FC236}">
                            <a16:creationId xmlns:a16="http://schemas.microsoft.com/office/drawing/2014/main" id="{1EC00204-2C66-CED2-6CC0-D44C9BA6D7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263" y="973138"/>
                        <a:ext cx="7313612" cy="5148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iekt 7">
            <a:extLst>
              <a:ext uri="{FF2B5EF4-FFF2-40B4-BE49-F238E27FC236}">
                <a16:creationId xmlns:a16="http://schemas.microsoft.com/office/drawing/2014/main" id="{01185227-DCD9-BF5B-1980-9811993FFA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16613"/>
              </p:ext>
            </p:extLst>
          </p:nvPr>
        </p:nvGraphicFramePr>
        <p:xfrm>
          <a:off x="6128862" y="855000"/>
          <a:ext cx="7314203" cy="51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4882471" imgH="3436817" progId="Origin95.Graph">
                  <p:embed/>
                </p:oleObj>
              </mc:Choice>
              <mc:Fallback>
                <p:oleObj name="Graph" r:id="rId4" imgW="4882471" imgH="3436817" progId="Origin95.Graph">
                  <p:embed/>
                  <p:pic>
                    <p:nvPicPr>
                      <p:cNvPr id="8" name="Obiekt 7">
                        <a:extLst>
                          <a:ext uri="{FF2B5EF4-FFF2-40B4-BE49-F238E27FC236}">
                            <a16:creationId xmlns:a16="http://schemas.microsoft.com/office/drawing/2014/main" id="{01185227-DCD9-BF5B-1980-9811993FFA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28862" y="855000"/>
                        <a:ext cx="7314203" cy="51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5281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 hidden="1">
            <a:extLst>
              <a:ext uri="{FF2B5EF4-FFF2-40B4-BE49-F238E27FC236}">
                <a16:creationId xmlns:a16="http://schemas.microsoft.com/office/drawing/2014/main" id="{9B07A196-21EB-F46D-3271-583B6F4A7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1B888A4-A3FD-90F5-C924-35A8A2F3AB14}"/>
              </a:ext>
            </a:extLst>
          </p:cNvPr>
          <p:cNvSpPr txBox="1"/>
          <p:nvPr/>
        </p:nvSpPr>
        <p:spPr>
          <a:xfrm>
            <a:off x="4875153" y="265471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dirty="0"/>
              <a:t>RL</a:t>
            </a:r>
          </a:p>
        </p:txBody>
      </p:sp>
      <p:graphicFrame>
        <p:nvGraphicFramePr>
          <p:cNvPr id="7" name="Obiekt 6">
            <a:extLst>
              <a:ext uri="{FF2B5EF4-FFF2-40B4-BE49-F238E27FC236}">
                <a16:creationId xmlns:a16="http://schemas.microsoft.com/office/drawing/2014/main" id="{42F9AA6D-5D43-E51B-737D-A4AE101D60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465834"/>
              </p:ext>
            </p:extLst>
          </p:nvPr>
        </p:nvGraphicFramePr>
        <p:xfrm>
          <a:off x="68368" y="1060808"/>
          <a:ext cx="7314203" cy="51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882471" imgH="3436817" progId="Origin95.Graph">
                  <p:embed/>
                </p:oleObj>
              </mc:Choice>
              <mc:Fallback>
                <p:oleObj name="Graph" r:id="rId2" imgW="4882471" imgH="3436817" progId="Origin95.Graph">
                  <p:embed/>
                  <p:pic>
                    <p:nvPicPr>
                      <p:cNvPr id="7" name="Obiekt 6">
                        <a:extLst>
                          <a:ext uri="{FF2B5EF4-FFF2-40B4-BE49-F238E27FC236}">
                            <a16:creationId xmlns:a16="http://schemas.microsoft.com/office/drawing/2014/main" id="{42F9AA6D-5D43-E51B-737D-A4AE101D60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368" y="1060808"/>
                        <a:ext cx="7314203" cy="51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iekt 8">
            <a:extLst>
              <a:ext uri="{FF2B5EF4-FFF2-40B4-BE49-F238E27FC236}">
                <a16:creationId xmlns:a16="http://schemas.microsoft.com/office/drawing/2014/main" id="{6CB1F11D-F0D4-22CC-0263-85255E995D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080256"/>
              </p:ext>
            </p:extLst>
          </p:nvPr>
        </p:nvGraphicFramePr>
        <p:xfrm>
          <a:off x="5891433" y="1060808"/>
          <a:ext cx="7314203" cy="51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4882471" imgH="3436817" progId="Origin95.Graph">
                  <p:embed/>
                </p:oleObj>
              </mc:Choice>
              <mc:Fallback>
                <p:oleObj name="Graph" r:id="rId4" imgW="4882471" imgH="3436817" progId="Origin95.Graph">
                  <p:embed/>
                  <p:pic>
                    <p:nvPicPr>
                      <p:cNvPr id="9" name="Obiekt 8">
                        <a:extLst>
                          <a:ext uri="{FF2B5EF4-FFF2-40B4-BE49-F238E27FC236}">
                            <a16:creationId xmlns:a16="http://schemas.microsoft.com/office/drawing/2014/main" id="{6CB1F11D-F0D4-22CC-0263-85255E995D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91433" y="1060808"/>
                        <a:ext cx="7314203" cy="51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04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885A95-1341-8507-F7E2-C9A047180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 hidden="1">
            <a:extLst>
              <a:ext uri="{FF2B5EF4-FFF2-40B4-BE49-F238E27FC236}">
                <a16:creationId xmlns:a16="http://schemas.microsoft.com/office/drawing/2014/main" id="{227A0C42-06DF-E708-0832-E3C5BA60A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6BB69FE2-AE0F-7A3A-CD6B-2A99E2735B83}"/>
              </a:ext>
            </a:extLst>
          </p:cNvPr>
          <p:cNvSpPr txBox="1"/>
          <p:nvPr/>
        </p:nvSpPr>
        <p:spPr>
          <a:xfrm>
            <a:off x="4875153" y="265471"/>
            <a:ext cx="790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dirty="0"/>
              <a:t> TL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25C324E-6091-85F7-8ABA-210B48452D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329276"/>
              </p:ext>
            </p:extLst>
          </p:nvPr>
        </p:nvGraphicFramePr>
        <p:xfrm>
          <a:off x="2343807" y="1168242"/>
          <a:ext cx="7128451" cy="5029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529584" imgH="3195114" progId="Origin95.Graph">
                  <p:embed/>
                </p:oleObj>
              </mc:Choice>
              <mc:Fallback>
                <p:oleObj name="Graph" r:id="rId2" imgW="4529584" imgH="3195114" progId="Origin95.Graph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25C324E-6091-85F7-8ABA-210B48452D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43807" y="1168242"/>
                        <a:ext cx="7128451" cy="5029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689318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36DF9CC6C6F6F408BECED7829EB77BB" ma:contentTypeVersion="4" ma:contentTypeDescription="Utwórz nowy dokument." ma:contentTypeScope="" ma:versionID="99b1070dace8d65e25a40f1b94e786f5">
  <xsd:schema xmlns:xsd="http://www.w3.org/2001/XMLSchema" xmlns:xs="http://www.w3.org/2001/XMLSchema" xmlns:p="http://schemas.microsoft.com/office/2006/metadata/properties" xmlns:ns2="66cf2356-a1ad-49f5-82c2-8cb57264699b" targetNamespace="http://schemas.microsoft.com/office/2006/metadata/properties" ma:root="true" ma:fieldsID="2934c7796db71f4906119289ce482577" ns2:_="">
    <xsd:import namespace="66cf2356-a1ad-49f5-82c2-8cb5726469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cf2356-a1ad-49f5-82c2-8cb5726469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3BC71A-DC3B-4C3F-A7DD-336318A1B3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5ABF1D-E7C3-4F7A-8EF6-10179CE6E8AE}">
  <ds:schemaRefs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elements/1.1/"/>
    <ds:schemaRef ds:uri="66cf2356-a1ad-49f5-82c2-8cb57264699b"/>
    <ds:schemaRef ds:uri="http://www.w3.org/XML/1998/namespace"/>
    <ds:schemaRef ds:uri="http://purl.org/dc/terms/"/>
    <ds:schemaRef ds:uri="http://schemas.microsoft.com/office/2006/documentManagement/types"/>
  </ds:schemaRefs>
</ds:datastoreItem>
</file>

<file path=customXml/itemProps3.xml><?xml version="1.0" encoding="utf-8"?>
<ds:datastoreItem xmlns:ds="http://schemas.openxmlformats.org/officeDocument/2006/customXml" ds:itemID="{06AFDA87-8357-4ED4-8C8D-5D7059B21A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cf2356-a1ad-49f5-82c2-8cb5726469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Motyw pakietu Office</vt:lpstr>
      <vt:lpstr>Graph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YAG-YAP-Ce RL&amp;TL</dc:title>
  <dc:creator>Aleksandra Owczarek</dc:creator>
  <cp:lastModifiedBy>Karol Bartosiewicz</cp:lastModifiedBy>
  <cp:revision>3</cp:revision>
  <dcterms:created xsi:type="dcterms:W3CDTF">2025-07-09T09:10:34Z</dcterms:created>
  <dcterms:modified xsi:type="dcterms:W3CDTF">2025-10-12T05:36:29Z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0x010100036DF9CC6C6F6F408BECED7829EB77BB</vt:lpwstr>
  </property>
</Properties>
</file>