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4" r:id="rId4"/>
    <p:sldId id="263" r:id="rId5"/>
    <p:sldId id="265" r:id="rId6"/>
    <p:sldId id="266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664248-A456-47B6-9DB5-64D3416C347C}" v="59" dt="2025-04-28T14:02:20.3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" y="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ja Szymczak" userId="df1b92ce-5b87-4225-b587-b5ec4128b340" providerId="ADAL" clId="{7D664248-A456-47B6-9DB5-64D3416C347C}"/>
    <pc:docChg chg="undo custSel addSld delSld modSld sldOrd">
      <pc:chgData name="Maja Szymczak" userId="df1b92ce-5b87-4225-b587-b5ec4128b340" providerId="ADAL" clId="{7D664248-A456-47B6-9DB5-64D3416C347C}" dt="2025-04-28T14:02:42.106" v="598" actId="20577"/>
      <pc:docMkLst>
        <pc:docMk/>
      </pc:docMkLst>
      <pc:sldChg chg="modSp mod">
        <pc:chgData name="Maja Szymczak" userId="df1b92ce-5b87-4225-b587-b5ec4128b340" providerId="ADAL" clId="{7D664248-A456-47B6-9DB5-64D3416C347C}" dt="2025-04-28T13:55:30.863" v="489" actId="20577"/>
        <pc:sldMkLst>
          <pc:docMk/>
          <pc:sldMk cId="1620896799" sldId="258"/>
        </pc:sldMkLst>
        <pc:graphicFrameChg chg="mod modGraphic">
          <ac:chgData name="Maja Szymczak" userId="df1b92ce-5b87-4225-b587-b5ec4128b340" providerId="ADAL" clId="{7D664248-A456-47B6-9DB5-64D3416C347C}" dt="2025-04-28T13:55:30.863" v="489" actId="20577"/>
          <ac:graphicFrameMkLst>
            <pc:docMk/>
            <pc:sldMk cId="1620896799" sldId="258"/>
            <ac:graphicFrameMk id="4" creationId="{F9894E4B-FCBB-27DD-5955-678178712646}"/>
          </ac:graphicFrameMkLst>
        </pc:graphicFrameChg>
      </pc:sldChg>
      <pc:sldChg chg="modSp mod">
        <pc:chgData name="Maja Szymczak" userId="df1b92ce-5b87-4225-b587-b5ec4128b340" providerId="ADAL" clId="{7D664248-A456-47B6-9DB5-64D3416C347C}" dt="2025-04-28T14:00:54.131" v="597" actId="1036"/>
        <pc:sldMkLst>
          <pc:docMk/>
          <pc:sldMk cId="746369356" sldId="262"/>
        </pc:sldMkLst>
        <pc:spChg chg="mod">
          <ac:chgData name="Maja Szymczak" userId="df1b92ce-5b87-4225-b587-b5ec4128b340" providerId="ADAL" clId="{7D664248-A456-47B6-9DB5-64D3416C347C}" dt="2025-04-28T14:00:54.131" v="597" actId="1036"/>
          <ac:spMkLst>
            <pc:docMk/>
            <pc:sldMk cId="746369356" sldId="262"/>
            <ac:spMk id="7" creationId="{DBC90EC8-706D-3B92-0B8F-CB58591548D9}"/>
          </ac:spMkLst>
        </pc:spChg>
      </pc:sldChg>
      <pc:sldChg chg="addSp delSp modSp mod">
        <pc:chgData name="Maja Szymczak" userId="df1b92ce-5b87-4225-b587-b5ec4128b340" providerId="ADAL" clId="{7D664248-A456-47B6-9DB5-64D3416C347C}" dt="2025-04-28T12:47:58.513" v="367" actId="1076"/>
        <pc:sldMkLst>
          <pc:docMk/>
          <pc:sldMk cId="1113843480" sldId="265"/>
        </pc:sldMkLst>
        <pc:graphicFrameChg chg="add mod">
          <ac:chgData name="Maja Szymczak" userId="df1b92ce-5b87-4225-b587-b5ec4128b340" providerId="ADAL" clId="{7D664248-A456-47B6-9DB5-64D3416C347C}" dt="2025-04-28T12:47:58.513" v="367" actId="1076"/>
          <ac:graphicFrameMkLst>
            <pc:docMk/>
            <pc:sldMk cId="1113843480" sldId="265"/>
            <ac:graphicFrameMk id="2" creationId="{7447A83D-A5AB-EEF4-08CF-9E6BE172E4AC}"/>
          </ac:graphicFrameMkLst>
        </pc:graphicFrameChg>
        <pc:graphicFrameChg chg="del">
          <ac:chgData name="Maja Szymczak" userId="df1b92ce-5b87-4225-b587-b5ec4128b340" providerId="ADAL" clId="{7D664248-A456-47B6-9DB5-64D3416C347C}" dt="2025-04-28T12:47:42.039" v="358" actId="478"/>
          <ac:graphicFrameMkLst>
            <pc:docMk/>
            <pc:sldMk cId="1113843480" sldId="265"/>
            <ac:graphicFrameMk id="9" creationId="{34BA2CA7-36FB-AE47-6778-722C82D75BBB}"/>
          </ac:graphicFrameMkLst>
        </pc:graphicFrameChg>
      </pc:sldChg>
      <pc:sldChg chg="addSp delSp modSp mod">
        <pc:chgData name="Maja Szymczak" userId="df1b92ce-5b87-4225-b587-b5ec4128b340" providerId="ADAL" clId="{7D664248-A456-47B6-9DB5-64D3416C347C}" dt="2025-04-28T12:55:33.027" v="486" actId="20577"/>
        <pc:sldMkLst>
          <pc:docMk/>
          <pc:sldMk cId="648820357" sldId="266"/>
        </pc:sldMkLst>
        <pc:spChg chg="mod">
          <ac:chgData name="Maja Szymczak" userId="df1b92ce-5b87-4225-b587-b5ec4128b340" providerId="ADAL" clId="{7D664248-A456-47B6-9DB5-64D3416C347C}" dt="2025-04-28T12:55:33.027" v="486" actId="20577"/>
          <ac:spMkLst>
            <pc:docMk/>
            <pc:sldMk cId="648820357" sldId="266"/>
            <ac:spMk id="8" creationId="{38293846-0CF2-7942-2AF5-E9B4D2AE27DF}"/>
          </ac:spMkLst>
        </pc:spChg>
        <pc:graphicFrameChg chg="add mod">
          <ac:chgData name="Maja Szymczak" userId="df1b92ce-5b87-4225-b587-b5ec4128b340" providerId="ADAL" clId="{7D664248-A456-47B6-9DB5-64D3416C347C}" dt="2025-04-28T12:54:51.450" v="447" actId="1037"/>
          <ac:graphicFrameMkLst>
            <pc:docMk/>
            <pc:sldMk cId="648820357" sldId="266"/>
            <ac:graphicFrameMk id="2" creationId="{41A20B40-7625-22EF-BBF6-759F6ED5CA17}"/>
          </ac:graphicFrameMkLst>
        </pc:graphicFrameChg>
        <pc:graphicFrameChg chg="mod">
          <ac:chgData name="Maja Szymczak" userId="df1b92ce-5b87-4225-b587-b5ec4128b340" providerId="ADAL" clId="{7D664248-A456-47B6-9DB5-64D3416C347C}" dt="2025-04-28T12:54:52.475" v="451" actId="1037"/>
          <ac:graphicFrameMkLst>
            <pc:docMk/>
            <pc:sldMk cId="648820357" sldId="266"/>
            <ac:graphicFrameMk id="5" creationId="{F2795A01-9007-0679-65F8-D663346AF2E0}"/>
          </ac:graphicFrameMkLst>
        </pc:graphicFrameChg>
        <pc:graphicFrameChg chg="del">
          <ac:chgData name="Maja Szymczak" userId="df1b92ce-5b87-4225-b587-b5ec4128b340" providerId="ADAL" clId="{7D664248-A456-47B6-9DB5-64D3416C347C}" dt="2025-04-28T12:48:40.883" v="368" actId="478"/>
          <ac:graphicFrameMkLst>
            <pc:docMk/>
            <pc:sldMk cId="648820357" sldId="266"/>
            <ac:graphicFrameMk id="11" creationId="{53FAE0E6-F030-C2E2-BD3C-EECBC33152F3}"/>
          </ac:graphicFrameMkLst>
        </pc:graphicFrameChg>
      </pc:sldChg>
      <pc:sldChg chg="addSp delSp modSp new mod">
        <pc:chgData name="Maja Szymczak" userId="df1b92ce-5b87-4225-b587-b5ec4128b340" providerId="ADAL" clId="{7D664248-A456-47B6-9DB5-64D3416C347C}" dt="2025-04-28T14:02:42.106" v="598" actId="20577"/>
        <pc:sldMkLst>
          <pc:docMk/>
          <pc:sldMk cId="2751513881" sldId="267"/>
        </pc:sldMkLst>
        <pc:spChg chg="del">
          <ac:chgData name="Maja Szymczak" userId="df1b92ce-5b87-4225-b587-b5ec4128b340" providerId="ADAL" clId="{7D664248-A456-47B6-9DB5-64D3416C347C}" dt="2025-04-27T22:04:04.607" v="15" actId="478"/>
          <ac:spMkLst>
            <pc:docMk/>
            <pc:sldMk cId="2751513881" sldId="267"/>
            <ac:spMk id="2" creationId="{2F5C8C37-FC7B-C0E4-81BF-A9C869476A3B}"/>
          </ac:spMkLst>
        </pc:spChg>
        <pc:spChg chg="del">
          <ac:chgData name="Maja Szymczak" userId="df1b92ce-5b87-4225-b587-b5ec4128b340" providerId="ADAL" clId="{7D664248-A456-47B6-9DB5-64D3416C347C}" dt="2025-04-27T22:04:05.278" v="16" actId="478"/>
          <ac:spMkLst>
            <pc:docMk/>
            <pc:sldMk cId="2751513881" sldId="267"/>
            <ac:spMk id="3" creationId="{CD91E121-5595-AD9C-A8C9-BA09C4007679}"/>
          </ac:spMkLst>
        </pc:spChg>
        <pc:spChg chg="add del">
          <ac:chgData name="Maja Szymczak" userId="df1b92ce-5b87-4225-b587-b5ec4128b340" providerId="ADAL" clId="{7D664248-A456-47B6-9DB5-64D3416C347C}" dt="2025-04-27T22:04:20.475" v="18" actId="478"/>
          <ac:spMkLst>
            <pc:docMk/>
            <pc:sldMk cId="2751513881" sldId="267"/>
            <ac:spMk id="5" creationId="{E11569EB-053F-421B-84B4-F78CF2A6A9E8}"/>
          </ac:spMkLst>
        </pc:spChg>
        <pc:spChg chg="add mod">
          <ac:chgData name="Maja Szymczak" userId="df1b92ce-5b87-4225-b587-b5ec4128b340" providerId="ADAL" clId="{7D664248-A456-47B6-9DB5-64D3416C347C}" dt="2025-04-28T14:02:42.106" v="598" actId="20577"/>
          <ac:spMkLst>
            <pc:docMk/>
            <pc:sldMk cId="2751513881" sldId="267"/>
            <ac:spMk id="6" creationId="{DD68F265-8762-9908-4AE2-FDF7D80DC8AB}"/>
          </ac:spMkLst>
        </pc:spChg>
      </pc:sldChg>
      <pc:sldChg chg="addSp delSp modSp add mod">
        <pc:chgData name="Maja Szymczak" userId="df1b92ce-5b87-4225-b587-b5ec4128b340" providerId="ADAL" clId="{7D664248-A456-47B6-9DB5-64D3416C347C}" dt="2025-04-28T11:27:20.865" v="357" actId="1076"/>
        <pc:sldMkLst>
          <pc:docMk/>
          <pc:sldMk cId="3109010644" sldId="268"/>
        </pc:sldMkLst>
        <pc:spChg chg="add mod">
          <ac:chgData name="Maja Szymczak" userId="df1b92ce-5b87-4225-b587-b5ec4128b340" providerId="ADAL" clId="{7D664248-A456-47B6-9DB5-64D3416C347C}" dt="2025-04-28T11:27:20.865" v="357" actId="1076"/>
          <ac:spMkLst>
            <pc:docMk/>
            <pc:sldMk cId="3109010644" sldId="268"/>
            <ac:spMk id="2" creationId="{F0E1EB90-F6E3-61D3-71BA-1504B2A28BF2}"/>
          </ac:spMkLst>
        </pc:spChg>
        <pc:spChg chg="add mod">
          <ac:chgData name="Maja Szymczak" userId="df1b92ce-5b87-4225-b587-b5ec4128b340" providerId="ADAL" clId="{7D664248-A456-47B6-9DB5-64D3416C347C}" dt="2025-04-28T11:26:16.622" v="346" actId="1076"/>
          <ac:spMkLst>
            <pc:docMk/>
            <pc:sldMk cId="3109010644" sldId="268"/>
            <ac:spMk id="3" creationId="{BE62552D-34A0-5B17-4166-8EB7906AAF26}"/>
          </ac:spMkLst>
        </pc:spChg>
        <pc:spChg chg="add del mod">
          <ac:chgData name="Maja Szymczak" userId="df1b92ce-5b87-4225-b587-b5ec4128b340" providerId="ADAL" clId="{7D664248-A456-47B6-9DB5-64D3416C347C}" dt="2025-04-28T11:22:37.012" v="241" actId="478"/>
          <ac:spMkLst>
            <pc:docMk/>
            <pc:sldMk cId="3109010644" sldId="268"/>
            <ac:spMk id="4" creationId="{9A21B9D8-4585-88A8-5D65-FEAD0EEDB7BF}"/>
          </ac:spMkLst>
        </pc:spChg>
        <pc:spChg chg="add del mod">
          <ac:chgData name="Maja Szymczak" userId="df1b92ce-5b87-4225-b587-b5ec4128b340" providerId="ADAL" clId="{7D664248-A456-47B6-9DB5-64D3416C347C}" dt="2025-04-28T11:24:28.508" v="285" actId="478"/>
          <ac:spMkLst>
            <pc:docMk/>
            <pc:sldMk cId="3109010644" sldId="268"/>
            <ac:spMk id="6" creationId="{1DADD720-FE38-ECFA-924B-C68221E95EC7}"/>
          </ac:spMkLst>
        </pc:spChg>
        <pc:spChg chg="add del mod">
          <ac:chgData name="Maja Szymczak" userId="df1b92ce-5b87-4225-b587-b5ec4128b340" providerId="ADAL" clId="{7D664248-A456-47B6-9DB5-64D3416C347C}" dt="2025-04-28T11:24:29.797" v="286" actId="478"/>
          <ac:spMkLst>
            <pc:docMk/>
            <pc:sldMk cId="3109010644" sldId="268"/>
            <ac:spMk id="8" creationId="{76EFAC23-AEBF-A984-1BD4-D4A43AFB1D40}"/>
          </ac:spMkLst>
        </pc:spChg>
        <pc:spChg chg="add mod">
          <ac:chgData name="Maja Szymczak" userId="df1b92ce-5b87-4225-b587-b5ec4128b340" providerId="ADAL" clId="{7D664248-A456-47B6-9DB5-64D3416C347C}" dt="2025-04-28T11:25:05.156" v="296" actId="1076"/>
          <ac:spMkLst>
            <pc:docMk/>
            <pc:sldMk cId="3109010644" sldId="268"/>
            <ac:spMk id="10" creationId="{D14205E4-A87B-3821-6C64-EE6A483302D4}"/>
          </ac:spMkLst>
        </pc:spChg>
        <pc:spChg chg="add mod">
          <ac:chgData name="Maja Szymczak" userId="df1b92ce-5b87-4225-b587-b5ec4128b340" providerId="ADAL" clId="{7D664248-A456-47B6-9DB5-64D3416C347C}" dt="2025-04-28T11:26:18.474" v="347" actId="1076"/>
          <ac:spMkLst>
            <pc:docMk/>
            <pc:sldMk cId="3109010644" sldId="268"/>
            <ac:spMk id="12" creationId="{F112E8B2-0E87-4864-5803-DC823F2AD068}"/>
          </ac:spMkLst>
        </pc:spChg>
        <pc:spChg chg="add mod">
          <ac:chgData name="Maja Szymczak" userId="df1b92ce-5b87-4225-b587-b5ec4128b340" providerId="ADAL" clId="{7D664248-A456-47B6-9DB5-64D3416C347C}" dt="2025-04-28T11:27:12.431" v="356" actId="1076"/>
          <ac:spMkLst>
            <pc:docMk/>
            <pc:sldMk cId="3109010644" sldId="268"/>
            <ac:spMk id="13" creationId="{3BE76C42-EEBA-78F5-4B93-5A994896135F}"/>
          </ac:spMkLst>
        </pc:spChg>
        <pc:spChg chg="add mod">
          <ac:chgData name="Maja Szymczak" userId="df1b92ce-5b87-4225-b587-b5ec4128b340" providerId="ADAL" clId="{7D664248-A456-47B6-9DB5-64D3416C347C}" dt="2025-04-28T11:25:55.290" v="337" actId="1076"/>
          <ac:spMkLst>
            <pc:docMk/>
            <pc:sldMk cId="3109010644" sldId="268"/>
            <ac:spMk id="14" creationId="{B6281C8E-0E39-82AC-9776-C5250D2284C1}"/>
          </ac:spMkLst>
        </pc:spChg>
        <pc:spChg chg="add mod">
          <ac:chgData name="Maja Szymczak" userId="df1b92ce-5b87-4225-b587-b5ec4128b340" providerId="ADAL" clId="{7D664248-A456-47B6-9DB5-64D3416C347C}" dt="2025-04-28T11:26:27.069" v="349" actId="1076"/>
          <ac:spMkLst>
            <pc:docMk/>
            <pc:sldMk cId="3109010644" sldId="268"/>
            <ac:spMk id="15" creationId="{DA8F1CA6-1D1E-C8AF-5AC4-E39D5B7357A8}"/>
          </ac:spMkLst>
        </pc:spChg>
        <pc:picChg chg="mod">
          <ac:chgData name="Maja Szymczak" userId="df1b92ce-5b87-4225-b587-b5ec4128b340" providerId="ADAL" clId="{7D664248-A456-47B6-9DB5-64D3416C347C}" dt="2025-04-28T11:26:54.351" v="353" actId="1076"/>
          <ac:picMkLst>
            <pc:docMk/>
            <pc:sldMk cId="3109010644" sldId="268"/>
            <ac:picMk id="5" creationId="{8B13B66A-3FAC-B0AC-25A8-038A1AF59EF4}"/>
          </ac:picMkLst>
        </pc:picChg>
        <pc:picChg chg="mod">
          <ac:chgData name="Maja Szymczak" userId="df1b92ce-5b87-4225-b587-b5ec4128b340" providerId="ADAL" clId="{7D664248-A456-47B6-9DB5-64D3416C347C}" dt="2025-04-28T11:26:42.494" v="352" actId="1076"/>
          <ac:picMkLst>
            <pc:docMk/>
            <pc:sldMk cId="3109010644" sldId="268"/>
            <ac:picMk id="7" creationId="{E8B7FF60-BD4F-AE11-571C-9A214B45ABAA}"/>
          </ac:picMkLst>
        </pc:picChg>
        <pc:picChg chg="mod">
          <ac:chgData name="Maja Szymczak" userId="df1b92ce-5b87-4225-b587-b5ec4128b340" providerId="ADAL" clId="{7D664248-A456-47B6-9DB5-64D3416C347C}" dt="2025-04-28T11:25:57.743" v="338" actId="1076"/>
          <ac:picMkLst>
            <pc:docMk/>
            <pc:sldMk cId="3109010644" sldId="268"/>
            <ac:picMk id="9" creationId="{3DDB3D2B-5CDE-86AE-1EC1-37870A94D9F9}"/>
          </ac:picMkLst>
        </pc:picChg>
        <pc:picChg chg="mod">
          <ac:chgData name="Maja Szymczak" userId="df1b92ce-5b87-4225-b587-b5ec4128b340" providerId="ADAL" clId="{7D664248-A456-47B6-9DB5-64D3416C347C}" dt="2025-04-28T11:26:08.145" v="343" actId="1076"/>
          <ac:picMkLst>
            <pc:docMk/>
            <pc:sldMk cId="3109010644" sldId="268"/>
            <ac:picMk id="11" creationId="{041F522E-8A52-9520-6C19-472BDADC58EB}"/>
          </ac:picMkLst>
        </pc:picChg>
        <pc:picChg chg="mod">
          <ac:chgData name="Maja Szymczak" userId="df1b92ce-5b87-4225-b587-b5ec4128b340" providerId="ADAL" clId="{7D664248-A456-47B6-9DB5-64D3416C347C}" dt="2025-04-28T11:26:58.210" v="354" actId="1076"/>
          <ac:picMkLst>
            <pc:docMk/>
            <pc:sldMk cId="3109010644" sldId="268"/>
            <ac:picMk id="17" creationId="{66BA153D-20FF-70A4-7B66-9E1298F26327}"/>
          </ac:picMkLst>
        </pc:picChg>
        <pc:picChg chg="mod">
          <ac:chgData name="Maja Szymczak" userId="df1b92ce-5b87-4225-b587-b5ec4128b340" providerId="ADAL" clId="{7D664248-A456-47B6-9DB5-64D3416C347C}" dt="2025-04-28T11:27:02.377" v="355" actId="1076"/>
          <ac:picMkLst>
            <pc:docMk/>
            <pc:sldMk cId="3109010644" sldId="268"/>
            <ac:picMk id="19" creationId="{FFE06F5A-7273-CFBF-58FB-E44E4B0C2B04}"/>
          </ac:picMkLst>
        </pc:picChg>
        <pc:picChg chg="mod">
          <ac:chgData name="Maja Szymczak" userId="df1b92ce-5b87-4225-b587-b5ec4128b340" providerId="ADAL" clId="{7D664248-A456-47B6-9DB5-64D3416C347C}" dt="2025-04-28T11:25:52.190" v="336" actId="1076"/>
          <ac:picMkLst>
            <pc:docMk/>
            <pc:sldMk cId="3109010644" sldId="268"/>
            <ac:picMk id="21" creationId="{EFB6B957-19A6-03A9-CA0B-10FD3E50FD88}"/>
          </ac:picMkLst>
        </pc:picChg>
        <pc:picChg chg="mod">
          <ac:chgData name="Maja Szymczak" userId="df1b92ce-5b87-4225-b587-b5ec4128b340" providerId="ADAL" clId="{7D664248-A456-47B6-9DB5-64D3416C347C}" dt="2025-04-28T11:26:13.294" v="345" actId="1076"/>
          <ac:picMkLst>
            <pc:docMk/>
            <pc:sldMk cId="3109010644" sldId="268"/>
            <ac:picMk id="23" creationId="{196E97CB-AE49-86B3-96C5-1625EDD815B0}"/>
          </ac:picMkLst>
        </pc:picChg>
      </pc:sldChg>
      <pc:sldChg chg="addSp delSp modSp new del mod">
        <pc:chgData name="Maja Szymczak" userId="df1b92ce-5b87-4225-b587-b5ec4128b340" providerId="ADAL" clId="{7D664248-A456-47B6-9DB5-64D3416C347C}" dt="2025-04-28T11:20:43.249" v="201" actId="2696"/>
        <pc:sldMkLst>
          <pc:docMk/>
          <pc:sldMk cId="3881233499" sldId="268"/>
        </pc:sldMkLst>
        <pc:spChg chg="del">
          <ac:chgData name="Maja Szymczak" userId="df1b92ce-5b87-4225-b587-b5ec4128b340" providerId="ADAL" clId="{7D664248-A456-47B6-9DB5-64D3416C347C}" dt="2025-04-28T10:44:49.753" v="61" actId="478"/>
          <ac:spMkLst>
            <pc:docMk/>
            <pc:sldMk cId="3881233499" sldId="268"/>
            <ac:spMk id="2" creationId="{9451C671-589B-F572-D1B5-93098435291C}"/>
          </ac:spMkLst>
        </pc:spChg>
        <pc:spChg chg="del">
          <ac:chgData name="Maja Szymczak" userId="df1b92ce-5b87-4225-b587-b5ec4128b340" providerId="ADAL" clId="{7D664248-A456-47B6-9DB5-64D3416C347C}" dt="2025-04-28T10:44:49.217" v="60" actId="478"/>
          <ac:spMkLst>
            <pc:docMk/>
            <pc:sldMk cId="3881233499" sldId="268"/>
            <ac:spMk id="3" creationId="{AD2A2769-F463-00BB-518E-3CCE9D123688}"/>
          </ac:spMkLst>
        </pc:spChg>
        <pc:picChg chg="add mod modCrop">
          <ac:chgData name="Maja Szymczak" userId="df1b92ce-5b87-4225-b587-b5ec4128b340" providerId="ADAL" clId="{7D664248-A456-47B6-9DB5-64D3416C347C}" dt="2025-04-28T11:07:17.957" v="190" actId="732"/>
          <ac:picMkLst>
            <pc:docMk/>
            <pc:sldMk cId="3881233499" sldId="268"/>
            <ac:picMk id="5" creationId="{8B13B66A-3FAC-B0AC-25A8-038A1AF59EF4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7" creationId="{E8B7FF60-BD4F-AE11-571C-9A214B45ABAA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9" creationId="{3DDB3D2B-5CDE-86AE-1EC1-37870A94D9F9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11" creationId="{041F522E-8A52-9520-6C19-472BDADC58EB}"/>
          </ac:picMkLst>
        </pc:picChg>
        <pc:picChg chg="add del mod">
          <ac:chgData name="Maja Szymczak" userId="df1b92ce-5b87-4225-b587-b5ec4128b340" providerId="ADAL" clId="{7D664248-A456-47B6-9DB5-64D3416C347C}" dt="2025-04-28T10:56:07.726" v="90" actId="478"/>
          <ac:picMkLst>
            <pc:docMk/>
            <pc:sldMk cId="3881233499" sldId="268"/>
            <ac:picMk id="13" creationId="{7645C097-3E79-1E99-F6AE-75F8F9B5FF78}"/>
          </ac:picMkLst>
        </pc:picChg>
        <pc:picChg chg="add del mod">
          <ac:chgData name="Maja Szymczak" userId="df1b92ce-5b87-4225-b587-b5ec4128b340" providerId="ADAL" clId="{7D664248-A456-47B6-9DB5-64D3416C347C}" dt="2025-04-28T10:56:55.058" v="96" actId="478"/>
          <ac:picMkLst>
            <pc:docMk/>
            <pc:sldMk cId="3881233499" sldId="268"/>
            <ac:picMk id="15" creationId="{A48BF961-1A9F-240F-97CE-8EB2AFC2A4A7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17" creationId="{66BA153D-20FF-70A4-7B66-9E1298F26327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19" creationId="{FFE06F5A-7273-CFBF-58FB-E44E4B0C2B04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21" creationId="{EFB6B957-19A6-03A9-CA0B-10FD3E50FD88}"/>
          </ac:picMkLst>
        </pc:picChg>
        <pc:picChg chg="add mod modCrop">
          <ac:chgData name="Maja Szymczak" userId="df1b92ce-5b87-4225-b587-b5ec4128b340" providerId="ADAL" clId="{7D664248-A456-47B6-9DB5-64D3416C347C}" dt="2025-04-28T11:07:15.979" v="189" actId="1076"/>
          <ac:picMkLst>
            <pc:docMk/>
            <pc:sldMk cId="3881233499" sldId="268"/>
            <ac:picMk id="23" creationId="{196E97CB-AE49-86B3-96C5-1625EDD815B0}"/>
          </ac:picMkLst>
        </pc:picChg>
      </pc:sldChg>
      <pc:sldChg chg="addSp delSp modSp new mod ord">
        <pc:chgData name="Maja Szymczak" userId="df1b92ce-5b87-4225-b587-b5ec4128b340" providerId="ADAL" clId="{7D664248-A456-47B6-9DB5-64D3416C347C}" dt="2025-04-28T14:00:13.041" v="589" actId="1076"/>
        <pc:sldMkLst>
          <pc:docMk/>
          <pc:sldMk cId="1226913493" sldId="269"/>
        </pc:sldMkLst>
        <pc:spChg chg="del">
          <ac:chgData name="Maja Szymczak" userId="df1b92ce-5b87-4225-b587-b5ec4128b340" providerId="ADAL" clId="{7D664248-A456-47B6-9DB5-64D3416C347C}" dt="2025-04-28T13:57:50.521" v="492" actId="478"/>
          <ac:spMkLst>
            <pc:docMk/>
            <pc:sldMk cId="1226913493" sldId="269"/>
            <ac:spMk id="2" creationId="{FA7579DD-E220-933F-E713-A00D355F651E}"/>
          </ac:spMkLst>
        </pc:spChg>
        <pc:spChg chg="del">
          <ac:chgData name="Maja Szymczak" userId="df1b92ce-5b87-4225-b587-b5ec4128b340" providerId="ADAL" clId="{7D664248-A456-47B6-9DB5-64D3416C347C}" dt="2025-04-28T13:57:49.955" v="491" actId="478"/>
          <ac:spMkLst>
            <pc:docMk/>
            <pc:sldMk cId="1226913493" sldId="269"/>
            <ac:spMk id="3" creationId="{5ABAA460-FA7F-F695-FC2A-603036B98B50}"/>
          </ac:spMkLst>
        </pc:spChg>
        <pc:spChg chg="add mod">
          <ac:chgData name="Maja Szymczak" userId="df1b92ce-5b87-4225-b587-b5ec4128b340" providerId="ADAL" clId="{7D664248-A456-47B6-9DB5-64D3416C347C}" dt="2025-04-28T13:59:51.705" v="575" actId="20577"/>
          <ac:spMkLst>
            <pc:docMk/>
            <pc:sldMk cId="1226913493" sldId="269"/>
            <ac:spMk id="6" creationId="{09C8C608-90F1-E4BF-D1C8-83EBBE7D076F}"/>
          </ac:spMkLst>
        </pc:spChg>
        <pc:spChg chg="add mod">
          <ac:chgData name="Maja Szymczak" userId="df1b92ce-5b87-4225-b587-b5ec4128b340" providerId="ADAL" clId="{7D664248-A456-47B6-9DB5-64D3416C347C}" dt="2025-04-28T14:00:13.041" v="589" actId="1076"/>
          <ac:spMkLst>
            <pc:docMk/>
            <pc:sldMk cId="1226913493" sldId="269"/>
            <ac:spMk id="8" creationId="{136279B4-BA81-8261-F13D-14C50E8B5709}"/>
          </ac:spMkLst>
        </pc:spChg>
        <pc:spChg chg="add mod">
          <ac:chgData name="Maja Szymczak" userId="df1b92ce-5b87-4225-b587-b5ec4128b340" providerId="ADAL" clId="{7D664248-A456-47B6-9DB5-64D3416C347C}" dt="2025-04-28T14:00:10.797" v="588" actId="1076"/>
          <ac:spMkLst>
            <pc:docMk/>
            <pc:sldMk cId="1226913493" sldId="269"/>
            <ac:spMk id="9" creationId="{9868C37C-BC54-DD2B-1587-C13633AAAF45}"/>
          </ac:spMkLst>
        </pc:spChg>
        <pc:graphicFrameChg chg="add del mod">
          <ac:chgData name="Maja Szymczak" userId="df1b92ce-5b87-4225-b587-b5ec4128b340" providerId="ADAL" clId="{7D664248-A456-47B6-9DB5-64D3416C347C}" dt="2025-04-28T13:58:27.409" v="503" actId="478"/>
          <ac:graphicFrameMkLst>
            <pc:docMk/>
            <pc:sldMk cId="1226913493" sldId="269"/>
            <ac:graphicFrameMk id="4" creationId="{4BFD7AEB-DE11-5CA0-44C5-1C19C2FCB4DA}"/>
          </ac:graphicFrameMkLst>
        </pc:graphicFrameChg>
        <pc:graphicFrameChg chg="add mod">
          <ac:chgData name="Maja Szymczak" userId="df1b92ce-5b87-4225-b587-b5ec4128b340" providerId="ADAL" clId="{7D664248-A456-47B6-9DB5-64D3416C347C}" dt="2025-04-28T13:59:29.361" v="531" actId="1076"/>
          <ac:graphicFrameMkLst>
            <pc:docMk/>
            <pc:sldMk cId="1226913493" sldId="269"/>
            <ac:graphicFrameMk id="5" creationId="{229371F8-3639-D1BA-F1F2-D90C63376977}"/>
          </ac:graphicFrameMkLst>
        </pc:graphicFrameChg>
        <pc:graphicFrameChg chg="add mod">
          <ac:chgData name="Maja Szymczak" userId="df1b92ce-5b87-4225-b587-b5ec4128b340" providerId="ADAL" clId="{7D664248-A456-47B6-9DB5-64D3416C347C}" dt="2025-04-28T13:59:35.375" v="532" actId="1076"/>
          <ac:graphicFrameMkLst>
            <pc:docMk/>
            <pc:sldMk cId="1226913493" sldId="269"/>
            <ac:graphicFrameMk id="7" creationId="{12D3E61A-6FCF-044F-482D-FD6087E04D53}"/>
          </ac:graphicFrameMkLst>
        </pc:graphicFrameChg>
      </pc:sldChg>
      <pc:sldChg chg="addSp delSp modSp new del mod">
        <pc:chgData name="Maja Szymczak" userId="df1b92ce-5b87-4225-b587-b5ec4128b340" providerId="ADAL" clId="{7D664248-A456-47B6-9DB5-64D3416C347C}" dt="2025-04-28T12:55:40.913" v="487" actId="47"/>
        <pc:sldMkLst>
          <pc:docMk/>
          <pc:sldMk cId="3531315769" sldId="269"/>
        </pc:sldMkLst>
        <pc:spChg chg="del">
          <ac:chgData name="Maja Szymczak" userId="df1b92ce-5b87-4225-b587-b5ec4128b340" providerId="ADAL" clId="{7D664248-A456-47B6-9DB5-64D3416C347C}" dt="2025-04-28T11:07:30.174" v="193" actId="478"/>
          <ac:spMkLst>
            <pc:docMk/>
            <pc:sldMk cId="3531315769" sldId="269"/>
            <ac:spMk id="2" creationId="{C88142FF-64E4-3D45-7622-4C7794944FAE}"/>
          </ac:spMkLst>
        </pc:spChg>
        <pc:spChg chg="del">
          <ac:chgData name="Maja Szymczak" userId="df1b92ce-5b87-4225-b587-b5ec4128b340" providerId="ADAL" clId="{7D664248-A456-47B6-9DB5-64D3416C347C}" dt="2025-04-28T11:07:29.478" v="192" actId="478"/>
          <ac:spMkLst>
            <pc:docMk/>
            <pc:sldMk cId="3531315769" sldId="269"/>
            <ac:spMk id="3" creationId="{04D7F27D-1186-B28D-F848-5B1F998A8679}"/>
          </ac:spMkLst>
        </pc:sp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4" creationId="{4A6453D7-B6A1-1BD3-4C72-9151B8C947ED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5" creationId="{74B85C9B-C141-01F6-22D8-58BF71FFDDE6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6" creationId="{0A1BDDBE-5134-BC59-4512-AC658B1DB3A9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7" creationId="{75324B77-9D1E-0D4B-89BE-DF2F5913F6F7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8" creationId="{4FA301B8-E357-FB6A-4C0B-5B4B9594D7A9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9" creationId="{08EE8CF7-8401-C5E0-E955-4EF1BFA8FE27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10" creationId="{342169CA-EBE8-D0BC-5221-38396E7B829E}"/>
          </ac:picMkLst>
        </pc:picChg>
        <pc:picChg chg="add mod">
          <ac:chgData name="Maja Szymczak" userId="df1b92ce-5b87-4225-b587-b5ec4128b340" providerId="ADAL" clId="{7D664248-A456-47B6-9DB5-64D3416C347C}" dt="2025-04-28T11:07:38.229" v="197" actId="1076"/>
          <ac:picMkLst>
            <pc:docMk/>
            <pc:sldMk cId="3531315769" sldId="269"/>
            <ac:picMk id="11" creationId="{9CB51567-FEDD-F75C-8321-7E9D78639840}"/>
          </ac:picMkLst>
        </pc:picChg>
      </pc:sldChg>
      <pc:sldChg chg="new del">
        <pc:chgData name="Maja Szymczak" userId="df1b92ce-5b87-4225-b587-b5ec4128b340" providerId="ADAL" clId="{7D664248-A456-47B6-9DB5-64D3416C347C}" dt="2025-04-28T13:58:15.066" v="502" actId="47"/>
        <pc:sldMkLst>
          <pc:docMk/>
          <pc:sldMk cId="2204544628" sldId="270"/>
        </pc:sldMkLst>
      </pc:sldChg>
      <pc:sldChg chg="delSp new del mod">
        <pc:chgData name="Maja Szymczak" userId="df1b92ce-5b87-4225-b587-b5ec4128b340" providerId="ADAL" clId="{7D664248-A456-47B6-9DB5-64D3416C347C}" dt="2025-04-28T11:20:46.158" v="203" actId="47"/>
        <pc:sldMkLst>
          <pc:docMk/>
          <pc:sldMk cId="3377233353" sldId="270"/>
        </pc:sldMkLst>
        <pc:spChg chg="del">
          <ac:chgData name="Maja Szymczak" userId="df1b92ce-5b87-4225-b587-b5ec4128b340" providerId="ADAL" clId="{7D664248-A456-47B6-9DB5-64D3416C347C}" dt="2025-04-28T11:20:40.086" v="199" actId="478"/>
          <ac:spMkLst>
            <pc:docMk/>
            <pc:sldMk cId="3377233353" sldId="270"/>
            <ac:spMk id="2" creationId="{4717ABD3-5323-D2CA-0A44-DB88B2A09D29}"/>
          </ac:spMkLst>
        </pc:spChg>
        <pc:spChg chg="del">
          <ac:chgData name="Maja Szymczak" userId="df1b92ce-5b87-4225-b587-b5ec4128b340" providerId="ADAL" clId="{7D664248-A456-47B6-9DB5-64D3416C347C}" dt="2025-04-28T11:20:40.748" v="200" actId="478"/>
          <ac:spMkLst>
            <pc:docMk/>
            <pc:sldMk cId="3377233353" sldId="270"/>
            <ac:spMk id="3" creationId="{EC28DB61-D802-704B-66BE-ADA9AC496828}"/>
          </ac:spMkLst>
        </pc:spChg>
      </pc:sldChg>
      <pc:sldChg chg="modSp add del mod ord">
        <pc:chgData name="Maja Szymczak" userId="df1b92ce-5b87-4225-b587-b5ec4128b340" providerId="ADAL" clId="{7D664248-A456-47B6-9DB5-64D3416C347C}" dt="2025-04-28T14:00:22.673" v="590" actId="47"/>
        <pc:sldMkLst>
          <pc:docMk/>
          <pc:sldMk cId="1804376232" sldId="271"/>
        </pc:sldMkLst>
        <pc:spChg chg="mod">
          <ac:chgData name="Maja Szymczak" userId="df1b92ce-5b87-4225-b587-b5ec4128b340" providerId="ADAL" clId="{7D664248-A456-47B6-9DB5-64D3416C347C}" dt="2025-04-28T13:58:47.171" v="508" actId="20577"/>
          <ac:spMkLst>
            <pc:docMk/>
            <pc:sldMk cId="1804376232" sldId="271"/>
            <ac:spMk id="6" creationId="{346D4797-CB4C-B114-AF09-0C0D72E3AD9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5D0406-A7FB-4932-EECC-18F1059B7F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9D1767E-A9DF-5F1D-276A-389DD603D4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8573499-59FA-5388-F28A-96B0C7A9E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96307D2-9E4C-C879-E769-F96CC8294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AC9519A-DA76-41EB-FC02-5AC613916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935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BF8518-E835-3EFE-02CC-974A04454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31C56F5-A171-5436-00EF-B2246FF0D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38B2C49-88DC-EB82-A483-7C027A7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6B884EE-D0E0-CA5B-A132-A1B2DB659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633D5BF-03E3-D06F-DF0E-B28052C2C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4424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F7465E2-F996-897D-F829-760A948B33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53E5414-2F5F-9F62-9DBD-4204BB550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44C007-C3CA-F26C-CC8D-38AA3E42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B73C6F8-220D-4B3D-A381-B10F9BD69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D223179-244B-ED0E-F618-2D1984989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85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7E9DE1-CC5E-8560-BB12-4F674FD02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10227F-6681-192C-C1D3-656028CE7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A76305E-FBD0-9280-CCFE-EBC23D604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B329DA9-4BD5-F0CB-EC2E-DC5E7EFE9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2CE08A2-3A7D-2CEE-D26E-096DB9903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273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DBFC88-071F-A876-BA64-25EA35F5C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09412-F829-F559-20B1-058D33DE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03E26C2-3E96-30EC-455A-9C63516B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6E28704-E734-81E4-64D0-823191EC2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36E7361-CFF3-13B7-27C0-3EA4674D1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924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36EB0D-DC77-E64D-4630-9A9D84CA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DD33281-580D-0761-74DD-CFFB3C1282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60F48E8-B4F7-346D-9784-ED1207AE8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E53623B-5A88-2E51-8ABB-C87BE1EBB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387DE28-25EC-9CE4-AF29-7B636FD3B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7DA3F77-A084-AA3A-B881-BD1D68B5E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16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F28F29-DFAC-E701-1EE2-96D11A5D4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CA3D4D0-CEAA-06BB-2446-B2C706B81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D4E1502-577E-F077-8F6A-8BDECB1E4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17C7642-2EC7-8B4A-D077-91F8ACD8A2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AC94191-C6BA-5B87-BDEE-B43CC727B2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2D56056F-B910-3844-EAAC-9C0AA5F8F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079CC0-A6D6-A333-16A2-7175A605F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C72A2444-451C-F8EF-833C-9A23C0017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721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18B344-7390-C5A0-CBC3-7CC50A00C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5F50CE1-1CEA-73E2-E160-DD534F09C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471CB64-7EEB-D3BD-EA2E-B07A337CD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53C0BE0-6DF3-B4E6-DE16-EBFCA54C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2786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69A81724-17E4-F941-DA4F-ABAF0D176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5452257-3F6B-08B2-B89E-727C5E361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36FFEF4-A1C5-A806-F95C-D4A041E2F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6724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DCF77E-A732-7753-855A-35CA8D22E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D98DE1C-6755-E0B1-727D-12AB5B5B2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BA5EC92-29E8-DF86-D63A-0983485970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6DF5DC6-5205-C899-B2F4-40C3EE8F3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6DFAC8D-01D6-B267-D1DB-8D9C117CF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24E37CE-2885-7AB0-D29E-773C270B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329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964655-5AE8-7CF6-2F39-BE7D7140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301F8375-823B-E8B6-CB77-179232755E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F63F9D0-842C-DCE5-23C0-73998D877E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989C03A-23E1-83BC-1D1B-B07709518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FAD829E-E998-0434-5127-639BC32D1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91D0424-4624-96F4-713C-1FE829BE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967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BF8F881-FC00-F3DF-F9C8-E4D26FA3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6D52B7-667E-6A86-34D5-FF1E1CA44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C285F37-A5BE-304C-2F4F-E3117E46B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ADE5FB1-1EA0-4E37-8036-512F6503E3C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B3E2272-45F3-B885-C5E5-022EDFA769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2900BE-D58C-4398-489B-083F60DDB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C572B3-C62D-4857-962B-68A98EF78FD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431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emf"/><Relationship Id="rId7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9.e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2393E231-972B-DDC2-2974-82366F92A9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331101"/>
              </p:ext>
            </p:extLst>
          </p:nvPr>
        </p:nvGraphicFramePr>
        <p:xfrm>
          <a:off x="2353418" y="827148"/>
          <a:ext cx="3428601" cy="2958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7990155" imgH="6895852" progId="Origin95.Graph">
                  <p:embed/>
                </p:oleObj>
              </mc:Choice>
              <mc:Fallback>
                <p:oleObj name="Graph" r:id="rId2" imgW="7990155" imgH="6895852" progId="Origin95.Graph">
                  <p:embed/>
                  <p:pic>
                    <p:nvPicPr>
                      <p:cNvPr id="4" name="Obiekt 3">
                        <a:extLst>
                          <a:ext uri="{FF2B5EF4-FFF2-40B4-BE49-F238E27FC236}">
                            <a16:creationId xmlns:a16="http://schemas.microsoft.com/office/drawing/2014/main" id="{2393E231-972B-DDC2-2974-82366F92A9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53418" y="827148"/>
                        <a:ext cx="3428601" cy="2958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330F5AA9-F0E2-F965-CE2C-F16974BE11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244533"/>
              </p:ext>
            </p:extLst>
          </p:nvPr>
        </p:nvGraphicFramePr>
        <p:xfrm>
          <a:off x="6280639" y="838201"/>
          <a:ext cx="3428601" cy="2958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7990155" imgH="6895852" progId="Origin95.Graph">
                  <p:embed/>
                </p:oleObj>
              </mc:Choice>
              <mc:Fallback>
                <p:oleObj name="Graph" r:id="rId4" imgW="7990155" imgH="6895852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330F5AA9-F0E2-F965-CE2C-F16974BE1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80639" y="838201"/>
                        <a:ext cx="3428601" cy="2958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iekt 5">
            <a:extLst>
              <a:ext uri="{FF2B5EF4-FFF2-40B4-BE49-F238E27FC236}">
                <a16:creationId xmlns:a16="http://schemas.microsoft.com/office/drawing/2014/main" id="{8578CD66-1C3E-FFA5-C578-9A10686D12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26447"/>
              </p:ext>
            </p:extLst>
          </p:nvPr>
        </p:nvGraphicFramePr>
        <p:xfrm>
          <a:off x="2120900" y="3605213"/>
          <a:ext cx="4108450" cy="35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7990200" imgH="6896160" progId="Origin95.Graph">
                  <p:embed/>
                </p:oleObj>
              </mc:Choice>
              <mc:Fallback>
                <p:oleObj name="Graph" r:id="rId6" imgW="7990200" imgH="6896160" progId="Origin95.Graph">
                  <p:embed/>
                  <p:pic>
                    <p:nvPicPr>
                      <p:cNvPr id="6" name="Obiekt 5">
                        <a:extLst>
                          <a:ext uri="{FF2B5EF4-FFF2-40B4-BE49-F238E27FC236}">
                            <a16:creationId xmlns:a16="http://schemas.microsoft.com/office/drawing/2014/main" id="{8578CD66-1C3E-FFA5-C578-9A10686D1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0900" y="3605213"/>
                        <a:ext cx="4108450" cy="354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iekt 6">
            <a:extLst>
              <a:ext uri="{FF2B5EF4-FFF2-40B4-BE49-F238E27FC236}">
                <a16:creationId xmlns:a16="http://schemas.microsoft.com/office/drawing/2014/main" id="{0E397810-2BFF-EEBA-B5F4-99FC00097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0007"/>
              </p:ext>
            </p:extLst>
          </p:nvPr>
        </p:nvGraphicFramePr>
        <p:xfrm>
          <a:off x="6280638" y="3899606"/>
          <a:ext cx="3428601" cy="2958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7990155" imgH="6895852" progId="Origin95.Graph">
                  <p:embed/>
                </p:oleObj>
              </mc:Choice>
              <mc:Fallback>
                <p:oleObj name="Graph" r:id="rId8" imgW="7990155" imgH="6895852" progId="Origin95.Graph">
                  <p:embed/>
                  <p:pic>
                    <p:nvPicPr>
                      <p:cNvPr id="7" name="Obiekt 6">
                        <a:extLst>
                          <a:ext uri="{FF2B5EF4-FFF2-40B4-BE49-F238E27FC236}">
                            <a16:creationId xmlns:a16="http://schemas.microsoft.com/office/drawing/2014/main" id="{0E397810-2BFF-EEBA-B5F4-99FC00097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80638" y="3899606"/>
                        <a:ext cx="3428601" cy="2958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AF4B8573-950D-953E-28A6-172FC2EBF41B}"/>
              </a:ext>
            </a:extLst>
          </p:cNvPr>
          <p:cNvSpPr txBox="1"/>
          <p:nvPr/>
        </p:nvSpPr>
        <p:spPr>
          <a:xfrm>
            <a:off x="0" y="126463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Emission</a:t>
            </a:r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 spectra as a function of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temperature</a:t>
            </a:r>
            <a:endParaRPr lang="pl-PL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DD2730B-0148-838E-ACE2-3BBE82A6F14A}"/>
              </a:ext>
            </a:extLst>
          </p:cNvPr>
          <p:cNvSpPr txBox="1"/>
          <p:nvPr/>
        </p:nvSpPr>
        <p:spPr>
          <a:xfrm>
            <a:off x="2870197" y="668923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0.1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43EA530-4587-2626-3C98-8ADC46E858CA}"/>
              </a:ext>
            </a:extLst>
          </p:cNvPr>
          <p:cNvSpPr txBox="1"/>
          <p:nvPr/>
        </p:nvSpPr>
        <p:spPr>
          <a:xfrm>
            <a:off x="6619104" y="668923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0.3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5F8FE9C-DE78-1D47-6C6D-16B0B3CF89C4}"/>
              </a:ext>
            </a:extLst>
          </p:cNvPr>
          <p:cNvSpPr txBox="1"/>
          <p:nvPr/>
        </p:nvSpPr>
        <p:spPr>
          <a:xfrm>
            <a:off x="2854789" y="37303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0.6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711B2F8-54D2-A1EE-F612-7FF611B8841B}"/>
              </a:ext>
            </a:extLst>
          </p:cNvPr>
          <p:cNvSpPr txBox="1"/>
          <p:nvPr/>
        </p:nvSpPr>
        <p:spPr>
          <a:xfrm>
            <a:off x="6629974" y="37303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0.9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82450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49D351E4-9DA8-A747-473A-788D5984C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936" y="706698"/>
            <a:ext cx="3516853" cy="278562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87DD97D5-1134-896F-5D08-01DE7E4E8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5504" y="716124"/>
            <a:ext cx="3516853" cy="2778489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019C6D4F-2975-6698-6CA1-B07E73AD79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473" y="3925567"/>
            <a:ext cx="3480974" cy="2778489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153E16E7-F6C3-7205-792A-02EE3B3418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5504" y="3917795"/>
            <a:ext cx="3502029" cy="2785626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19C2AED2-2306-B8BD-431D-E91EAF963E6D}"/>
              </a:ext>
            </a:extLst>
          </p:cNvPr>
          <p:cNvSpPr txBox="1"/>
          <p:nvPr/>
        </p:nvSpPr>
        <p:spPr>
          <a:xfrm>
            <a:off x="2947922" y="45736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0.1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C715D5FE-E8B2-00A9-CD1C-ED29DA998505}"/>
              </a:ext>
            </a:extLst>
          </p:cNvPr>
          <p:cNvSpPr txBox="1"/>
          <p:nvPr/>
        </p:nvSpPr>
        <p:spPr>
          <a:xfrm>
            <a:off x="6926306" y="470160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0.3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AEFB2EF6-CFF0-6390-9925-320B8F49C9F2}"/>
              </a:ext>
            </a:extLst>
          </p:cNvPr>
          <p:cNvSpPr txBox="1"/>
          <p:nvPr/>
        </p:nvSpPr>
        <p:spPr>
          <a:xfrm>
            <a:off x="2947922" y="36795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0.6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A7F6C0D-C203-8562-1658-ECF3A346FC61}"/>
              </a:ext>
            </a:extLst>
          </p:cNvPr>
          <p:cNvSpPr txBox="1"/>
          <p:nvPr/>
        </p:nvSpPr>
        <p:spPr>
          <a:xfrm>
            <a:off x="6926307" y="36795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0.9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0003CD52-EFFA-93AA-503E-DDFD5C820EC0}"/>
              </a:ext>
            </a:extLst>
          </p:cNvPr>
          <p:cNvSpPr txBox="1"/>
          <p:nvPr/>
        </p:nvSpPr>
        <p:spPr>
          <a:xfrm>
            <a:off x="0" y="126463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CIE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diagrams</a:t>
            </a:r>
            <a:endParaRPr lang="pl-PL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19929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951AACAA-CA1E-24CF-D6CA-49C64C3A15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701601"/>
              </p:ext>
            </p:extLst>
          </p:nvPr>
        </p:nvGraphicFramePr>
        <p:xfrm>
          <a:off x="2483873" y="805171"/>
          <a:ext cx="3532862" cy="3048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7990155" imgH="6895852" progId="Origin95.Graph">
                  <p:embed/>
                </p:oleObj>
              </mc:Choice>
              <mc:Fallback>
                <p:oleObj name="Graph" r:id="rId2" imgW="7990155" imgH="6895852" progId="Origin95.Graph">
                  <p:embed/>
                  <p:pic>
                    <p:nvPicPr>
                      <p:cNvPr id="4" name="Obiekt 3">
                        <a:extLst>
                          <a:ext uri="{FF2B5EF4-FFF2-40B4-BE49-F238E27FC236}">
                            <a16:creationId xmlns:a16="http://schemas.microsoft.com/office/drawing/2014/main" id="{951AACAA-CA1E-24CF-D6CA-49C64C3A1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3873" y="805171"/>
                        <a:ext cx="3532862" cy="3048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8893C0EA-787E-34B5-BC27-38A303612F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946760"/>
              </p:ext>
            </p:extLst>
          </p:nvPr>
        </p:nvGraphicFramePr>
        <p:xfrm>
          <a:off x="6189872" y="805171"/>
          <a:ext cx="3532862" cy="3048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7990155" imgH="6895852" progId="Origin95.Graph">
                  <p:embed/>
                </p:oleObj>
              </mc:Choice>
              <mc:Fallback>
                <p:oleObj name="Graph" r:id="rId4" imgW="7990155" imgH="6895852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8893C0EA-787E-34B5-BC27-38A303612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89872" y="805171"/>
                        <a:ext cx="3532862" cy="3048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iekt 5">
            <a:extLst>
              <a:ext uri="{FF2B5EF4-FFF2-40B4-BE49-F238E27FC236}">
                <a16:creationId xmlns:a16="http://schemas.microsoft.com/office/drawing/2014/main" id="{800D4C54-00F4-CD22-F44D-A5FE9D1B2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150249"/>
              </p:ext>
            </p:extLst>
          </p:nvPr>
        </p:nvGraphicFramePr>
        <p:xfrm>
          <a:off x="2483873" y="3869569"/>
          <a:ext cx="3532862" cy="3048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7990155" imgH="6895852" progId="Origin95.Graph">
                  <p:embed/>
                </p:oleObj>
              </mc:Choice>
              <mc:Fallback>
                <p:oleObj name="Graph" r:id="rId6" imgW="7990155" imgH="6895852" progId="Origin95.Graph">
                  <p:embed/>
                  <p:pic>
                    <p:nvPicPr>
                      <p:cNvPr id="6" name="Obiekt 5">
                        <a:extLst>
                          <a:ext uri="{FF2B5EF4-FFF2-40B4-BE49-F238E27FC236}">
                            <a16:creationId xmlns:a16="http://schemas.microsoft.com/office/drawing/2014/main" id="{800D4C54-00F4-CD22-F44D-A5FE9D1B2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83873" y="3869569"/>
                        <a:ext cx="3532862" cy="3048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iekt 6">
            <a:extLst>
              <a:ext uri="{FF2B5EF4-FFF2-40B4-BE49-F238E27FC236}">
                <a16:creationId xmlns:a16="http://schemas.microsoft.com/office/drawing/2014/main" id="{C9AEC646-0157-8EA0-88DE-F287E9E904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445294"/>
              </p:ext>
            </p:extLst>
          </p:nvPr>
        </p:nvGraphicFramePr>
        <p:xfrm>
          <a:off x="6189872" y="3869569"/>
          <a:ext cx="3532862" cy="3048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7990155" imgH="6895852" progId="Origin95.Graph">
                  <p:embed/>
                </p:oleObj>
              </mc:Choice>
              <mc:Fallback>
                <p:oleObj name="Graph" r:id="rId8" imgW="7990155" imgH="6895852" progId="Origin95.Graph">
                  <p:embed/>
                  <p:pic>
                    <p:nvPicPr>
                      <p:cNvPr id="7" name="Obiekt 6">
                        <a:extLst>
                          <a:ext uri="{FF2B5EF4-FFF2-40B4-BE49-F238E27FC236}">
                            <a16:creationId xmlns:a16="http://schemas.microsoft.com/office/drawing/2014/main" id="{C9AEC646-0157-8EA0-88DE-F287E9E904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89872" y="3869569"/>
                        <a:ext cx="3532862" cy="3048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90D00662-F3B5-AF6D-B4DC-A9BD91B22E95}"/>
              </a:ext>
            </a:extLst>
          </p:cNvPr>
          <p:cNvSpPr txBox="1"/>
          <p:nvPr/>
        </p:nvSpPr>
        <p:spPr>
          <a:xfrm>
            <a:off x="2870197" y="668923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0.1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796CF90-C4F1-EE0A-26D3-126C3E56A441}"/>
              </a:ext>
            </a:extLst>
          </p:cNvPr>
          <p:cNvSpPr txBox="1"/>
          <p:nvPr/>
        </p:nvSpPr>
        <p:spPr>
          <a:xfrm>
            <a:off x="6619104" y="668923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0.3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913B1CB-E820-8F78-959B-1F432DAC4E3C}"/>
              </a:ext>
            </a:extLst>
          </p:cNvPr>
          <p:cNvSpPr txBox="1"/>
          <p:nvPr/>
        </p:nvSpPr>
        <p:spPr>
          <a:xfrm>
            <a:off x="2854789" y="37303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0.6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A20B7D1-A269-3098-08B5-7B6D65D41C19}"/>
              </a:ext>
            </a:extLst>
          </p:cNvPr>
          <p:cNvSpPr txBox="1"/>
          <p:nvPr/>
        </p:nvSpPr>
        <p:spPr>
          <a:xfrm>
            <a:off x="6629974" y="3730329"/>
            <a:ext cx="27516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b="1" dirty="0">
                <a:latin typeface="Poppins" panose="00000500000000000000" pitchFamily="2" charset="-18"/>
                <a:cs typeface="Poppins" panose="00000500000000000000" pitchFamily="2" charset="-18"/>
              </a:rPr>
              <a:t>0.9</a:t>
            </a:r>
            <a:endParaRPr lang="pl-PL" sz="16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A41FAB94-8E04-D347-24EC-504DE8F74A7E}"/>
              </a:ext>
            </a:extLst>
          </p:cNvPr>
          <p:cNvSpPr txBox="1"/>
          <p:nvPr/>
        </p:nvSpPr>
        <p:spPr>
          <a:xfrm>
            <a:off x="0" y="126463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Excitation</a:t>
            </a:r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 spectra as a function of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temperature</a:t>
            </a:r>
            <a:endParaRPr lang="pl-PL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01592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552B3681-7C9B-85F0-91FF-9C1E86B2F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525580"/>
              </p:ext>
            </p:extLst>
          </p:nvPr>
        </p:nvGraphicFramePr>
        <p:xfrm>
          <a:off x="189588" y="1756218"/>
          <a:ext cx="4148673" cy="357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7990155" imgH="6895852" progId="Origin95.Graph">
                  <p:embed/>
                </p:oleObj>
              </mc:Choice>
              <mc:Fallback>
                <p:oleObj name="Graph" r:id="rId2" imgW="7990155" imgH="6895852" progId="Origin95.Graph">
                  <p:embed/>
                  <p:pic>
                    <p:nvPicPr>
                      <p:cNvPr id="4" name="Obiekt 3">
                        <a:extLst>
                          <a:ext uri="{FF2B5EF4-FFF2-40B4-BE49-F238E27FC236}">
                            <a16:creationId xmlns:a16="http://schemas.microsoft.com/office/drawing/2014/main" id="{552B3681-7C9B-85F0-91FF-9C1E86B2F2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9588" y="1756218"/>
                        <a:ext cx="4148673" cy="357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EB08962A-22F4-07C6-13B8-5F3306259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488994"/>
              </p:ext>
            </p:extLst>
          </p:nvPr>
        </p:nvGraphicFramePr>
        <p:xfrm>
          <a:off x="4133822" y="1756218"/>
          <a:ext cx="4148673" cy="357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7990155" imgH="6895852" progId="Origin95.Graph">
                  <p:embed/>
                </p:oleObj>
              </mc:Choice>
              <mc:Fallback>
                <p:oleObj name="Graph" r:id="rId4" imgW="7990155" imgH="6895852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EB08962A-22F4-07C6-13B8-5F3306259A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3822" y="1756218"/>
                        <a:ext cx="4148673" cy="357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iekt 5">
            <a:extLst>
              <a:ext uri="{FF2B5EF4-FFF2-40B4-BE49-F238E27FC236}">
                <a16:creationId xmlns:a16="http://schemas.microsoft.com/office/drawing/2014/main" id="{B7FEDB06-E171-E02C-2F2B-619459B08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738692"/>
              </p:ext>
            </p:extLst>
          </p:nvPr>
        </p:nvGraphicFramePr>
        <p:xfrm>
          <a:off x="8043327" y="1756218"/>
          <a:ext cx="4148673" cy="357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7990155" imgH="6895852" progId="Origin95.Graph">
                  <p:embed/>
                </p:oleObj>
              </mc:Choice>
              <mc:Fallback>
                <p:oleObj name="Graph" r:id="rId6" imgW="7990155" imgH="6895852" progId="Origin95.Graph">
                  <p:embed/>
                  <p:pic>
                    <p:nvPicPr>
                      <p:cNvPr id="6" name="Obiekt 5">
                        <a:extLst>
                          <a:ext uri="{FF2B5EF4-FFF2-40B4-BE49-F238E27FC236}">
                            <a16:creationId xmlns:a16="http://schemas.microsoft.com/office/drawing/2014/main" id="{B7FEDB06-E171-E02C-2F2B-619459B081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43327" y="1756218"/>
                        <a:ext cx="4148673" cy="357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E1585347-267D-044E-24C4-67D44F7B828A}"/>
              </a:ext>
            </a:extLst>
          </p:cNvPr>
          <p:cNvSpPr txBox="1"/>
          <p:nvPr/>
        </p:nvSpPr>
        <p:spPr>
          <a:xfrm>
            <a:off x="-3592" y="890393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Comparison</a:t>
            </a:r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 of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excitation</a:t>
            </a:r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 spectra at 83, 303 and 483 K</a:t>
            </a:r>
            <a:endParaRPr lang="pl-PL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990098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82DE114D-5CFF-DACB-48DA-291671F2C9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876765"/>
              </p:ext>
            </p:extLst>
          </p:nvPr>
        </p:nvGraphicFramePr>
        <p:xfrm>
          <a:off x="-231775" y="1416050"/>
          <a:ext cx="4764088" cy="411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7990200" imgH="6896160" progId="Origin95.Graph">
                  <p:embed/>
                </p:oleObj>
              </mc:Choice>
              <mc:Fallback>
                <p:oleObj name="Graph" r:id="rId2" imgW="7990200" imgH="6896160" progId="Origin95.Graph">
                  <p:embed/>
                  <p:pic>
                    <p:nvPicPr>
                      <p:cNvPr id="4" name="Obiekt 3">
                        <a:extLst>
                          <a:ext uri="{FF2B5EF4-FFF2-40B4-BE49-F238E27FC236}">
                            <a16:creationId xmlns:a16="http://schemas.microsoft.com/office/drawing/2014/main" id="{82DE114D-5CFF-DACB-48DA-291671F2C9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231775" y="1416050"/>
                        <a:ext cx="4764088" cy="411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38D8BD9B-BB9B-D2B5-37FF-3897B2E3E9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841953"/>
              </p:ext>
            </p:extLst>
          </p:nvPr>
        </p:nvGraphicFramePr>
        <p:xfrm>
          <a:off x="3903895" y="1331912"/>
          <a:ext cx="4762500" cy="411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7990200" imgH="6896160" progId="Origin95.Graph">
                  <p:embed/>
                </p:oleObj>
              </mc:Choice>
              <mc:Fallback>
                <p:oleObj name="Graph" r:id="rId4" imgW="7990200" imgH="6896160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38D8BD9B-BB9B-D2B5-37FF-3897B2E3E9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03895" y="1331912"/>
                        <a:ext cx="4762500" cy="411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6F675A01-1B48-35EA-3E20-8073292B4262}"/>
              </a:ext>
            </a:extLst>
          </p:cNvPr>
          <p:cNvSpPr txBox="1"/>
          <p:nvPr/>
        </p:nvSpPr>
        <p:spPr>
          <a:xfrm>
            <a:off x="162044" y="774645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noProof="0" dirty="0">
                <a:latin typeface="Poppins" panose="00000500000000000000" pitchFamily="2" charset="-18"/>
                <a:cs typeface="Poppins" panose="00000500000000000000" pitchFamily="2" charset="-18"/>
              </a:rPr>
              <a:t>Excitation spectra as a function of temperature</a:t>
            </a:r>
            <a:endParaRPr lang="en-US" b="1" baseline="-25000" noProof="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2E1B0B3-9DC8-6706-7438-C89F366F06AF}"/>
              </a:ext>
            </a:extLst>
          </p:cNvPr>
          <p:cNvSpPr txBox="1"/>
          <p:nvPr/>
        </p:nvSpPr>
        <p:spPr>
          <a:xfrm>
            <a:off x="773940" y="1555151"/>
            <a:ext cx="2751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noProof="0" dirty="0">
                <a:latin typeface="Poppins" panose="00000500000000000000" pitchFamily="2" charset="-18"/>
                <a:cs typeface="Poppins" panose="00000500000000000000" pitchFamily="2" charset="-18"/>
              </a:rPr>
              <a:t>0.1</a:t>
            </a:r>
            <a:endParaRPr lang="en-US" sz="2000" b="1" baseline="-25000" noProof="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17A332F-52E8-ADDA-3644-31CEB1D0A8EC}"/>
              </a:ext>
            </a:extLst>
          </p:cNvPr>
          <p:cNvSpPr txBox="1"/>
          <p:nvPr/>
        </p:nvSpPr>
        <p:spPr>
          <a:xfrm>
            <a:off x="4882211" y="1555151"/>
            <a:ext cx="2751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noProof="0" dirty="0">
                <a:latin typeface="Poppins" panose="00000500000000000000" pitchFamily="2" charset="-18"/>
                <a:cs typeface="Poppins" panose="00000500000000000000" pitchFamily="2" charset="-18"/>
              </a:rPr>
              <a:t>0.9</a:t>
            </a:r>
            <a:endParaRPr lang="en-US" sz="2000" b="1" baseline="-25000" noProof="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113843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348A1B23-4332-57BC-1F23-C9FE42EC37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78674"/>
              </p:ext>
            </p:extLst>
          </p:nvPr>
        </p:nvGraphicFramePr>
        <p:xfrm>
          <a:off x="-108271" y="2052790"/>
          <a:ext cx="4150023" cy="328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8719974" imgH="6897553" progId="Origin95.Graph">
                  <p:embed/>
                </p:oleObj>
              </mc:Choice>
              <mc:Fallback>
                <p:oleObj name="Graph" r:id="rId2" imgW="8719974" imgH="6897553" progId="Origin95.Graph">
                  <p:embed/>
                  <p:pic>
                    <p:nvPicPr>
                      <p:cNvPr id="4" name="Obiekt 3">
                        <a:extLst>
                          <a:ext uri="{FF2B5EF4-FFF2-40B4-BE49-F238E27FC236}">
                            <a16:creationId xmlns:a16="http://schemas.microsoft.com/office/drawing/2014/main" id="{348A1B23-4332-57BC-1F23-C9FE42EC37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08271" y="2052790"/>
                        <a:ext cx="4150023" cy="3283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F2795A01-9007-0679-65F8-D663346AF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313839"/>
              </p:ext>
            </p:extLst>
          </p:nvPr>
        </p:nvGraphicFramePr>
        <p:xfrm>
          <a:off x="3893586" y="2061472"/>
          <a:ext cx="4150023" cy="328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8719974" imgH="6897553" progId="Origin95.Graph">
                  <p:embed/>
                </p:oleObj>
              </mc:Choice>
              <mc:Fallback>
                <p:oleObj name="Graph" r:id="rId4" imgW="8719974" imgH="6897553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F2795A01-9007-0679-65F8-D663346AF2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3586" y="2061472"/>
                        <a:ext cx="4150023" cy="3283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42155100-63B1-D7D3-B696-A3B3EF365556}"/>
              </a:ext>
            </a:extLst>
          </p:cNvPr>
          <p:cNvSpPr txBox="1"/>
          <p:nvPr/>
        </p:nvSpPr>
        <p:spPr>
          <a:xfrm>
            <a:off x="4934711" y="1844053"/>
            <a:ext cx="2751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Poppins" panose="00000500000000000000" pitchFamily="2" charset="-18"/>
                <a:cs typeface="Poppins" panose="00000500000000000000" pitchFamily="2" charset="-18"/>
              </a:rPr>
              <a:t>0.9</a:t>
            </a:r>
            <a:endParaRPr lang="pl-PL" sz="20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8293846-0CF2-7942-2AF5-E9B4D2AE27DF}"/>
              </a:ext>
            </a:extLst>
          </p:cNvPr>
          <p:cNvSpPr txBox="1"/>
          <p:nvPr/>
        </p:nvSpPr>
        <p:spPr>
          <a:xfrm>
            <a:off x="-12369" y="867244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Decay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profiles</a:t>
            </a:r>
            <a:r>
              <a:rPr lang="pl-PL" b="1" dirty="0">
                <a:latin typeface="Poppins" panose="00000500000000000000" pitchFamily="2" charset="-18"/>
                <a:cs typeface="Poppins" panose="00000500000000000000" pitchFamily="2" charset="-18"/>
              </a:rPr>
              <a:t> as a function of </a:t>
            </a:r>
            <a:r>
              <a:rPr lang="pl-PL" b="1" dirty="0" err="1">
                <a:latin typeface="Poppins" panose="00000500000000000000" pitchFamily="2" charset="-18"/>
                <a:cs typeface="Poppins" panose="00000500000000000000" pitchFamily="2" charset="-18"/>
              </a:rPr>
              <a:t>temperature</a:t>
            </a:r>
            <a:endParaRPr lang="pl-PL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  <p:sp>
        <p:nvSpPr>
          <p:cNvPr id="9" name="pole tekstowe 5">
            <a:extLst>
              <a:ext uri="{FF2B5EF4-FFF2-40B4-BE49-F238E27FC236}">
                <a16:creationId xmlns:a16="http://schemas.microsoft.com/office/drawing/2014/main" id="{D3E2E4FE-20D6-E8B2-2554-465B081F325C}"/>
              </a:ext>
            </a:extLst>
          </p:cNvPr>
          <p:cNvSpPr txBox="1"/>
          <p:nvPr/>
        </p:nvSpPr>
        <p:spPr>
          <a:xfrm>
            <a:off x="889182" y="1805213"/>
            <a:ext cx="2751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Poppins" panose="00000500000000000000" pitchFamily="2" charset="-18"/>
                <a:cs typeface="Poppins" panose="00000500000000000000" pitchFamily="2" charset="-18"/>
              </a:rPr>
              <a:t>0.1</a:t>
            </a:r>
            <a:endParaRPr lang="pl-PL" sz="2000" b="1" baseline="-25000" dirty="0">
              <a:latin typeface="Poppins" panose="00000500000000000000" pitchFamily="2" charset="-18"/>
              <a:cs typeface="Poppins" panose="000005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64882035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57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Poppins</vt:lpstr>
      <vt:lpstr>Motyw pakietu Office</vt:lpstr>
      <vt:lpstr>Origin Project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INTiBS PAN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Maja Szymczak</dc:creator>
  <cp:lastModifiedBy>Karol Bartosiewicz</cp:lastModifiedBy>
  <cp:revision>25</cp:revision>
  <dcterms:created xsi:type="dcterms:W3CDTF">2025-04-27T17:48:56Z</dcterms:created>
  <dcterms:modified xsi:type="dcterms:W3CDTF">2025-10-12T05:41:50Z</dcterms:modified>
</cp:coreProperties>
</file>